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26" y="7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9099A9-9782-7B58-CD70-22031C453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D2A02A-2546-6156-AD0A-A96C91563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5FEC3-2BF4-FA20-F028-B6C81E57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AF4278-1F68-A90A-79DC-B4AF62E49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C084AF-65D4-3D95-4A81-C308E050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1615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242B2-EACC-F840-20FE-A094FC12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06D221-2D00-3D11-3334-298D9ED80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93CF73-D5C0-BD9F-3102-710BBE008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4F628F-8D2C-52FB-FC1D-E05B3CE61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BA8285-BBAC-6D1D-0F5A-1BF8583A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032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1B2DD6-A42F-B5E7-DFC0-6730EC865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8DE019-8F75-CE4F-4173-589225953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CA4918-D3DA-D464-5C91-C69D44EB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E503A3-354A-BBB4-57ED-C9CA512D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81CA17-A0EA-BB87-D22D-9BFD1CF5D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158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854BB8-C100-588B-4DE2-25EDBF12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B739A0-5C82-B42D-B0D2-6F6604C6D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80C1A8-921E-C91B-B8AB-1BE322B65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240A5-D565-5B61-F0B3-188A7ECF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125828-69BF-D07A-250E-94F605FC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4435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9249E-FF35-60BA-4495-597C76EFA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861B46-1C84-F35F-806C-1250A761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D95D56-866E-5933-2F7F-24581B83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9A86DD-0F79-DE58-D8AB-90D94531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1B8DCB-F4D4-249C-431B-29487B83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16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8A925-13CA-24DF-BD7B-4033F3BF6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12E3DD-9ADF-39BA-83ED-A276B4FDA0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7DAAE2-3820-C957-D040-41405CB47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0628EB0-3801-BD94-23AE-7FA17C2CA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2EDF31-4679-4C14-AB07-927B404F9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6D8750-14F9-6FF0-52B7-4F464B69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697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81C2B7-9F0F-270C-BB0C-94BAE783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1C9732-0B5F-1F67-731B-CC3DA9917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FF6738-8599-EEC1-4D84-B1D468325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19DABA-B915-C8A6-3F67-26C47A2F4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32CE0D1-2DA3-E784-8362-89B5989BB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C5FA58-5F07-E5B5-8B54-DC0BCF5D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68E5492-1148-642B-25FF-8B8DFC2F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BFFFA21-7AEE-DB2E-26D8-E4D0AC9B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3499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4228D3-56E4-C45F-E0CE-D70C0225C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C070D5B-A486-D380-F492-792A04642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71D5593-59B3-3D16-4884-B97F1F0C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4974DE-631A-6BEA-A7A9-25B36746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79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38A59F-0060-F805-639A-1601093A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75EE246-75BB-6E0B-86E8-F992E0B1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511A2F-6F27-0185-CC65-CC0E99480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4579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68832-0857-BF3B-42F8-7A0773C49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046607-CB97-1EF9-5115-086991D6F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053160-E74A-198B-2E6C-5FCC9E856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689215-FB99-2CA2-1762-29AFB5CC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155F4D-606F-364C-2F9B-7C7EB089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649402-4899-3DB0-2BCC-DD46E4829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007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58B1EA-1C5D-D069-2F4C-46E5E6E49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E23D9F0-5357-6550-237A-7643237F8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59A576E-5C5E-14A3-A533-7787E7A67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6A7B36-BB79-064B-24F7-7C28C804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8067A1-6810-01C3-FEE1-F23BF2A50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B6F4FD-15E7-0058-11DE-7CE4927AF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503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9E538EE-AED4-3DAB-13F5-6596C3DC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45FA9E-8110-8A13-A176-21815F8CA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21F8CA-18C4-44DC-97BA-3B4A62A9C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E1F68-44ED-43BF-8665-8B550BC81615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DE0DC8-F132-D4B7-1B83-CB50763033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680A19-006F-F961-28C9-2C15907CE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200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n 108">
            <a:extLst>
              <a:ext uri="{FF2B5EF4-FFF2-40B4-BE49-F238E27FC236}">
                <a16:creationId xmlns:a16="http://schemas.microsoft.com/office/drawing/2014/main" id="{17F92EE9-9BBF-44B4-B947-216F5A2B9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" r="2309"/>
          <a:stretch/>
        </p:blipFill>
        <p:spPr>
          <a:xfrm>
            <a:off x="3878674" y="685794"/>
            <a:ext cx="3815777" cy="2743206"/>
          </a:xfrm>
          <a:prstGeom prst="rect">
            <a:avLst/>
          </a:prstGeom>
        </p:spPr>
      </p:pic>
      <p:cxnSp>
        <p:nvCxnSpPr>
          <p:cNvPr id="97" name="Conector recto de flecha 96">
            <a:extLst>
              <a:ext uri="{FF2B5EF4-FFF2-40B4-BE49-F238E27FC236}">
                <a16:creationId xmlns:a16="http://schemas.microsoft.com/office/drawing/2014/main" id="{7A125723-8D65-477E-A976-516E436D2A07}"/>
              </a:ext>
            </a:extLst>
          </p:cNvPr>
          <p:cNvCxnSpPr/>
          <p:nvPr/>
        </p:nvCxnSpPr>
        <p:spPr>
          <a:xfrm>
            <a:off x="6028887" y="1787583"/>
            <a:ext cx="115910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CFE7028B-CB1E-4D03-B1D9-E0AA656EED33}"/>
              </a:ext>
            </a:extLst>
          </p:cNvPr>
          <p:cNvSpPr txBox="1"/>
          <p:nvPr/>
        </p:nvSpPr>
        <p:spPr>
          <a:xfrm>
            <a:off x="6295933" y="1483160"/>
            <a:ext cx="595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· 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</a:p>
        </p:txBody>
      </p:sp>
      <p:sp>
        <p:nvSpPr>
          <p:cNvPr id="234" name="CuadroTexto 233">
            <a:extLst>
              <a:ext uri="{FF2B5EF4-FFF2-40B4-BE49-F238E27FC236}">
                <a16:creationId xmlns:a16="http://schemas.microsoft.com/office/drawing/2014/main" id="{7B771709-CF4D-45F4-BC39-103132C78E6A}"/>
              </a:ext>
            </a:extLst>
          </p:cNvPr>
          <p:cNvSpPr txBox="1"/>
          <p:nvPr/>
        </p:nvSpPr>
        <p:spPr>
          <a:xfrm>
            <a:off x="5845536" y="1984947"/>
            <a:ext cx="3667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endParaRPr kumimoji="0" lang="es-ES" sz="1600" b="0" i="1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CD437BBE-DCC8-4CDA-99E7-632261662132}"/>
              </a:ext>
            </a:extLst>
          </p:cNvPr>
          <p:cNvCxnSpPr/>
          <p:nvPr/>
        </p:nvCxnSpPr>
        <p:spPr>
          <a:xfrm>
            <a:off x="6028887" y="1787583"/>
            <a:ext cx="0" cy="76406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lecha: hacia la izquierda 1">
            <a:extLst>
              <a:ext uri="{FF2B5EF4-FFF2-40B4-BE49-F238E27FC236}">
                <a16:creationId xmlns:a16="http://schemas.microsoft.com/office/drawing/2014/main" id="{F32F1C51-CACF-4D3A-B605-9D5D4D73C0E9}"/>
              </a:ext>
            </a:extLst>
          </p:cNvPr>
          <p:cNvSpPr/>
          <p:nvPr/>
        </p:nvSpPr>
        <p:spPr>
          <a:xfrm>
            <a:off x="5307715" y="1246564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BA65542-C765-D9BF-9236-49FBD8BB6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89220438"/>
              </p:ext>
            </p:extLst>
          </p:nvPr>
        </p:nvGraphicFramePr>
        <p:xfrm>
          <a:off x="4195542" y="3733423"/>
          <a:ext cx="3666687" cy="1648083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092672">
                  <a:extLst>
                    <a:ext uri="{9D8B030D-6E8A-4147-A177-3AD203B41FA5}">
                      <a16:colId xmlns:a16="http://schemas.microsoft.com/office/drawing/2014/main" val="62926318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88871779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163029512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7346817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·cm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9355791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73609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421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5043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4738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1665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0.039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5858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559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04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</TotalTime>
  <Words>49</Words>
  <Application>Microsoft Office PowerPoint</Application>
  <PresentationFormat>Panorámica</PresentationFormat>
  <Paragraphs>38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4</cp:revision>
  <dcterms:created xsi:type="dcterms:W3CDTF">2022-07-24T15:14:59Z</dcterms:created>
  <dcterms:modified xsi:type="dcterms:W3CDTF">2022-09-27T20:18:03Z</dcterms:modified>
</cp:coreProperties>
</file>

<file path=docProps/thumbnail.jpeg>
</file>